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5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45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7799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53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15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12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48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7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7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2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9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0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8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130A-18D9-4042-A798-DF7A6562F09D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B6BDC-D834-45AC-BB6C-DF409EB61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69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259" y="4303550"/>
            <a:ext cx="8100969" cy="172971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Changing the Culture of Introductory Science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573" y="2883492"/>
            <a:ext cx="8201636" cy="98674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AAU STEM Project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738" y="293616"/>
            <a:ext cx="1872012" cy="215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8623" y="1306900"/>
            <a:ext cx="93621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AAU (and HHMI) grants provide funding to allow science departments and faculty to participate in grant funded opportunity to learn skill and techniques to improve teaching methods.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84" y="4102218"/>
            <a:ext cx="1872012" cy="215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6404" y="807183"/>
            <a:ext cx="92866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Graduate students placed in Brown science labs, along with a rich research experience, will have an opportunity to become better teachers, through mentored teaching skills.  </a:t>
            </a:r>
            <a:endParaRPr lang="en-US" sz="3200" dirty="0" smtClean="0"/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Professionals at Brown’s Sheridan Center for Teaching and Learning, funded by the AAU grant, provide methods and knowledge through Observation and workshops to train people who will become young faculty.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24" y="4993431"/>
            <a:ext cx="1441856" cy="166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14</TotalTime>
  <Words>69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Changing the Culture of Introductory Science</vt:lpstr>
      <vt:lpstr>PowerPoint Presentation</vt:lpstr>
      <vt:lpstr>PowerPoint Presentation</vt:lpstr>
    </vt:vector>
  </TitlesOfParts>
  <Company>Brown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the Culture of Introductory Science</dc:title>
  <dc:creator>Chougule, Geeta</dc:creator>
  <cp:lastModifiedBy>Chougule, Geeta</cp:lastModifiedBy>
  <cp:revision>4</cp:revision>
  <dcterms:created xsi:type="dcterms:W3CDTF">2017-05-19T18:36:55Z</dcterms:created>
  <dcterms:modified xsi:type="dcterms:W3CDTF">2017-05-19T19:28:28Z</dcterms:modified>
</cp:coreProperties>
</file>