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89" r:id="rId2"/>
    <p:sldId id="290" r:id="rId3"/>
    <p:sldId id="291" r:id="rId4"/>
    <p:sldId id="256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/>
    <p:restoredTop sz="94780"/>
  </p:normalViewPr>
  <p:slideViewPr>
    <p:cSldViewPr snapToGrid="0" snapToObjects="1">
      <p:cViewPr varScale="1">
        <p:scale>
          <a:sx n="106" d="100"/>
          <a:sy n="106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D1A6-E258-7348-B8A5-6FA26C0E221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D0C10-64C8-8949-8FBC-A64C8519B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through presentation; based on that he developed curriculum especially for me to take the most out of my time there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 graduate level courses; condensed them and modified them to meet my educational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9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and indulged </a:t>
            </a:r>
            <a:r>
              <a:rPr lang="en-US" dirty="0" err="1"/>
              <a:t>mein</a:t>
            </a:r>
            <a:r>
              <a:rPr lang="en-US" dirty="0"/>
              <a:t> cultural activities </a:t>
            </a:r>
          </a:p>
          <a:p>
            <a:pPr lvl="1"/>
            <a:r>
              <a:rPr lang="en-US" dirty="0"/>
              <a:t>Gong out for ice cream, gong out for tea, trying Indian sweets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D0C10-64C8-8949-8FBC-A64C8519B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77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57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8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3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723C-C055-DC41-BEE2-5482D6ECB288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A12D2B-EB89-FA49-ADAC-E7C08D54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FF4F-A585-8240-A095-9A51323C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561" y="289559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Chanel Vidal</a:t>
            </a:r>
            <a:br>
              <a:rPr lang="en-US" dirty="0"/>
            </a:br>
            <a:r>
              <a:rPr lang="en-US" sz="2800" dirty="0"/>
              <a:t>Geology major</a:t>
            </a:r>
            <a:br>
              <a:rPr lang="en-US" sz="2800" dirty="0"/>
            </a:br>
            <a:r>
              <a:rPr lang="en-US" sz="2800" dirty="0"/>
              <a:t>Iowa State University</a:t>
            </a:r>
            <a:br>
              <a:rPr lang="en-US" sz="2800" dirty="0"/>
            </a:br>
            <a:r>
              <a:rPr lang="en-US" sz="2400" dirty="0"/>
              <a:t>Expected graduation date: May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0EFC0-1A05-FF44-9F4E-BA3B608E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1" y="4403620"/>
            <a:ext cx="6144261" cy="1126283"/>
          </a:xfrm>
        </p:spPr>
        <p:txBody>
          <a:bodyPr>
            <a:normAutofit/>
          </a:bodyPr>
          <a:lstStyle/>
          <a:p>
            <a:r>
              <a:rPr lang="en-US" dirty="0"/>
              <a:t>Next goal: study planetary geology in grad school</a:t>
            </a:r>
          </a:p>
          <a:p>
            <a:r>
              <a:rPr lang="en-US" dirty="0"/>
              <a:t>End goal: work for NASA as a planetary geologist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75F4E-3303-A040-9D03-EA73D4627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265" y="289559"/>
            <a:ext cx="5322855" cy="3992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1C2D4-28E9-CF4A-883B-BF1B01898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23" y="5418199"/>
            <a:ext cx="6906837" cy="14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1E68-8C01-5D46-B734-E749F8D1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45" y="654590"/>
            <a:ext cx="10345835" cy="1280890"/>
          </a:xfrm>
        </p:spPr>
        <p:txBody>
          <a:bodyPr/>
          <a:lstStyle/>
          <a:p>
            <a:r>
              <a:rPr lang="en-US" dirty="0"/>
              <a:t>How Bose and Prof. S. Mukherjee made it an amazing experience: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335E-AB29-7C48-9B1A-D0421CD8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92" y="180594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Made new friends who immersed me in Indian culture</a:t>
            </a:r>
          </a:p>
          <a:p>
            <a:r>
              <a:rPr lang="en-US" sz="2400" dirty="0" err="1"/>
              <a:t>Detol</a:t>
            </a:r>
            <a:r>
              <a:rPr lang="en-US" sz="2400" dirty="0"/>
              <a:t> and </a:t>
            </a:r>
            <a:r>
              <a:rPr lang="en-US" sz="2400" dirty="0" err="1"/>
              <a:t>Durga</a:t>
            </a:r>
            <a:r>
              <a:rPr lang="en-US" sz="2400" dirty="0"/>
              <a:t> statue</a:t>
            </a:r>
          </a:p>
          <a:p>
            <a:r>
              <a:rPr lang="en-US" sz="2400" dirty="0"/>
              <a:t>Ensured safety and a healthy mind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3D295-8BAC-F94B-9023-A0384F99A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303" y="3592830"/>
            <a:ext cx="4373880" cy="3280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B8B13-5642-7D4D-A6A8-8C6A93A30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823" y="3592829"/>
            <a:ext cx="4659313" cy="3354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6178C-0A15-9345-879A-2640D8B5EB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2575560"/>
            <a:ext cx="57302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9C39-3E46-9A49-8F8E-C57D7667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7171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/>
              <a:t>Was it worth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F98F-2AB6-BC42-BEE9-EBF5F4EBD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3" y="1528760"/>
            <a:ext cx="10361075" cy="3777622"/>
          </a:xfrm>
        </p:spPr>
        <p:txBody>
          <a:bodyPr>
            <a:noAutofit/>
          </a:bodyPr>
          <a:lstStyle/>
          <a:p>
            <a:r>
              <a:rPr lang="en-US" sz="2400" dirty="0"/>
              <a:t>Challenges I faced:</a:t>
            </a:r>
          </a:p>
          <a:p>
            <a:pPr lvl="1"/>
            <a:r>
              <a:rPr lang="en-US" sz="2400" dirty="0"/>
              <a:t>Heat exhaustion</a:t>
            </a:r>
          </a:p>
          <a:p>
            <a:pPr lvl="1"/>
            <a:r>
              <a:rPr lang="en-US" sz="2400" dirty="0"/>
              <a:t>Being 18 in a foreign country</a:t>
            </a:r>
          </a:p>
          <a:p>
            <a:pPr lvl="1"/>
            <a:r>
              <a:rPr lang="en-US" sz="2400" dirty="0"/>
              <a:t> Time difference from everyone I knew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98785-97C1-7B4D-84FA-2F531568C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384" y="4248792"/>
            <a:ext cx="3435756" cy="2576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1A382-D050-5848-A26B-6F6782D94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7886827" y="4544114"/>
            <a:ext cx="2593968" cy="1999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914BA6-D36D-D14B-AB2D-703DD620E5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956" y="4246880"/>
            <a:ext cx="3481495" cy="2611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433FF-3BA2-874F-9FA0-663475EE36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38" y="4246880"/>
            <a:ext cx="3504363" cy="26282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902D8F-9826-B44B-8F2F-78540F490C6B}"/>
              </a:ext>
            </a:extLst>
          </p:cNvPr>
          <p:cNvSpPr txBox="1">
            <a:spLocks/>
          </p:cNvSpPr>
          <p:nvPr/>
        </p:nvSpPr>
        <p:spPr>
          <a:xfrm>
            <a:off x="6325035" y="354401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Oh yeah.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CADEA-7BBD-ED4C-966E-85C17C2EFE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54060" y="4264032"/>
            <a:ext cx="3481493" cy="2611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D71D02-A695-4045-8FFE-03C59BD47A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58520" y="489422"/>
            <a:ext cx="4296423" cy="32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AF7F-A385-9547-AA95-8E26BFA4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Bose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910A-E5D3-EB4D-8B2A-FE121DBA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92" y="1264555"/>
            <a:ext cx="9953308" cy="3777622"/>
          </a:xfrm>
        </p:spPr>
        <p:txBody>
          <a:bodyPr>
            <a:noAutofit/>
          </a:bodyPr>
          <a:lstStyle/>
          <a:p>
            <a:r>
              <a:rPr lang="en-US" sz="2400" dirty="0"/>
              <a:t>Without this team, this would’ve been impossible…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Prof. S. Mukherjee for accepting an undergraduate student </a:t>
            </a:r>
          </a:p>
          <a:p>
            <a:r>
              <a:rPr lang="en-US" sz="2400" dirty="0"/>
              <a:t>Oppurtinity to find my place in Indian culture and geology</a:t>
            </a:r>
          </a:p>
          <a:p>
            <a:pPr lvl="1"/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4AFB0-4F9B-394C-B7BE-9215CB671E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646" y="1739272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1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4C93-4078-C542-AEEE-5289DEA6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applied for Bose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EDE0-14E8-B94C-9A99-D318374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2" y="1264554"/>
            <a:ext cx="5152708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Boson particle</a:t>
            </a:r>
          </a:p>
          <a:p>
            <a:r>
              <a:rPr lang="en-US" sz="2400" dirty="0"/>
              <a:t>Oppurtinity to learn from scientists in India while furthering my geology experience</a:t>
            </a:r>
          </a:p>
          <a:p>
            <a:r>
              <a:rPr lang="en-US" sz="2400" dirty="0"/>
              <a:t>Becoming a Bose scholar became a huge goal</a:t>
            </a:r>
          </a:p>
          <a:p>
            <a:r>
              <a:rPr lang="en-US" sz="2400" dirty="0"/>
              <a:t>So thankful!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B9156-F243-524F-BB6B-2D753FD80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73" y="1264554"/>
            <a:ext cx="7457927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ACA8-3268-F24F-BBA0-03BA2301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3AAD-7B4C-2740-B739-DF72C9AE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7758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Emailed geology departments in Mumbai</a:t>
            </a:r>
          </a:p>
          <a:p>
            <a:r>
              <a:rPr lang="en-US" sz="2400" dirty="0"/>
              <a:t>IIT studies Deccan Basalts </a:t>
            </a:r>
          </a:p>
          <a:p>
            <a:r>
              <a:rPr lang="en-US" sz="2400" dirty="0"/>
              <a:t>I was nervous, but beyond ready…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CABE-F939-B844-A493-CA5B9AE67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60094"/>
            <a:ext cx="5997208" cy="4497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87B60-C193-4D43-BF4B-730E7E33A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0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3F6D-921D-DF4B-99D8-77AB0018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-605153"/>
            <a:ext cx="12250889" cy="1475013"/>
          </a:xfrm>
        </p:spPr>
        <p:txBody>
          <a:bodyPr>
            <a:normAutofit fontScale="90000"/>
          </a:bodyPr>
          <a:lstStyle/>
          <a:p>
            <a:r>
              <a:rPr lang="en-US" dirty="0"/>
              <a:t>Indian Institute of Technology, Bombay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701E2-BC51-EB42-8609-E549D6CD7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94" y="869860"/>
            <a:ext cx="10993546" cy="590321"/>
          </a:xfrm>
        </p:spPr>
        <p:txBody>
          <a:bodyPr>
            <a:noAutofit/>
          </a:bodyPr>
          <a:lstStyle/>
          <a:p>
            <a:r>
              <a:rPr lang="en-US" sz="2400" dirty="0"/>
              <a:t>Prof. Soumyajit Mukherjee</a:t>
            </a:r>
          </a:p>
          <a:p>
            <a:r>
              <a:rPr lang="en-US" sz="2400" dirty="0"/>
              <a:t>Geodynamics Lab in Department of Earth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8F6E6-2024-044E-8EBC-0C93739C98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30351"/>
            <a:ext cx="6170199" cy="462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74C5A-1675-1C4A-A4E0-47A79929E7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232074"/>
            <a:ext cx="6172201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9C1F-72FF-2A4A-9C43-E79AA645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433" y="60733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/>
              <a:t>Prof. Soumyajit Mukherjee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31C8-42C4-834C-A429-1584676A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433" y="1247782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Assessment of knowledge</a:t>
            </a:r>
          </a:p>
          <a:p>
            <a:r>
              <a:rPr lang="en-US" sz="2400" dirty="0"/>
              <a:t> His goals for me: </a:t>
            </a:r>
          </a:p>
          <a:p>
            <a:pPr lvl="1"/>
            <a:r>
              <a:rPr lang="en-US" sz="2400" dirty="0"/>
              <a:t>Field work</a:t>
            </a:r>
          </a:p>
          <a:p>
            <a:pPr lvl="1"/>
            <a:r>
              <a:rPr lang="en-US" sz="2400" dirty="0"/>
              <a:t>Reading </a:t>
            </a:r>
          </a:p>
          <a:p>
            <a:pPr lvl="1"/>
            <a:r>
              <a:rPr lang="en-US" sz="2400" dirty="0"/>
              <a:t>Basics of structural geology</a:t>
            </a:r>
          </a:p>
          <a:p>
            <a:pPr lvl="1"/>
            <a:r>
              <a:rPr lang="en-US" sz="2400" dirty="0"/>
              <a:t>1:1 lectures</a:t>
            </a:r>
          </a:p>
          <a:p>
            <a:r>
              <a:rPr lang="en-US" sz="2400" dirty="0"/>
              <a:t> Best parts of working for him: </a:t>
            </a:r>
          </a:p>
          <a:p>
            <a:pPr lvl="1"/>
            <a:r>
              <a:rPr lang="en-US" sz="2400" dirty="0"/>
              <a:t>Became a part of his geology lab</a:t>
            </a:r>
          </a:p>
          <a:p>
            <a:pPr lvl="1"/>
            <a:r>
              <a:rPr lang="en-US" sz="2400" dirty="0"/>
              <a:t>PhD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8EAF3-1CB1-B64A-BDE4-4FEE30C75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124" y="983942"/>
            <a:ext cx="3829036" cy="287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16AAF-4457-5B4A-BC57-69978BECA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124" y="3986223"/>
            <a:ext cx="3829036" cy="28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BE1A-2891-044B-B9ED-3F33C856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9F7A-0C75-504C-891F-70C82035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04" y="1236155"/>
            <a:ext cx="5609908" cy="3777622"/>
          </a:xfrm>
        </p:spPr>
        <p:txBody>
          <a:bodyPr>
            <a:normAutofit/>
          </a:bodyPr>
          <a:lstStyle/>
          <a:p>
            <a:r>
              <a:rPr lang="en-US" sz="2400" dirty="0"/>
              <a:t>Identify brittle shear zones in Deccan Basalts</a:t>
            </a:r>
          </a:p>
          <a:p>
            <a:r>
              <a:rPr lang="en-US" sz="2400" dirty="0"/>
              <a:t>Beaches in and around </a:t>
            </a:r>
            <a:r>
              <a:rPr lang="en-US" sz="2400" dirty="0" err="1"/>
              <a:t>Kashid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046477-6D51-2348-9C3D-E7194DEA743A}"/>
              </a:ext>
            </a:extLst>
          </p:cNvPr>
          <p:cNvSpPr txBox="1">
            <a:spLocks/>
          </p:cNvSpPr>
          <p:nvPr/>
        </p:nvSpPr>
        <p:spPr>
          <a:xfrm>
            <a:off x="5635624" y="5081591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to take field notes</a:t>
            </a:r>
          </a:p>
          <a:p>
            <a:r>
              <a:rPr lang="en-US" sz="2400" dirty="0"/>
              <a:t>How to learn in the field</a:t>
            </a:r>
          </a:p>
          <a:p>
            <a:r>
              <a:rPr lang="en-US" sz="2400" dirty="0"/>
              <a:t>How to see with a structural geology lens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87CF0-B3F9-2E4F-9DDC-5620B66AD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786" y="510540"/>
            <a:ext cx="6126480" cy="4084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8B03F-C921-E949-A99F-CBF2594D8B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4678" y="2113641"/>
            <a:ext cx="414560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4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BE1A-2891-044B-B9ED-3F33C856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05" y="601725"/>
            <a:ext cx="8911687" cy="1280890"/>
          </a:xfrm>
        </p:spPr>
        <p:txBody>
          <a:bodyPr/>
          <a:lstStyle/>
          <a:p>
            <a:r>
              <a:rPr lang="en-US" dirty="0"/>
              <a:t>Scientific reading &amp;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9F7A-0C75-504C-891F-70C82035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52" y="1319209"/>
            <a:ext cx="7240588" cy="3777622"/>
          </a:xfrm>
        </p:spPr>
        <p:txBody>
          <a:bodyPr>
            <a:normAutofit/>
          </a:bodyPr>
          <a:lstStyle/>
          <a:p>
            <a:r>
              <a:rPr lang="en-US" sz="2400" dirty="0"/>
              <a:t>Read scientific papers and books</a:t>
            </a:r>
          </a:p>
          <a:p>
            <a:r>
              <a:rPr lang="en-US" sz="2400" dirty="0"/>
              <a:t>Wrote a report on each reading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D3271E-E98D-BC4B-BF3D-B0CFEAEC197E}"/>
              </a:ext>
            </a:extLst>
          </p:cNvPr>
          <p:cNvSpPr txBox="1">
            <a:spLocks/>
          </p:cNvSpPr>
          <p:nvPr/>
        </p:nvSpPr>
        <p:spPr>
          <a:xfrm>
            <a:off x="5882640" y="4955289"/>
            <a:ext cx="685641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Learned how to write scientifically</a:t>
            </a:r>
          </a:p>
          <a:p>
            <a:r>
              <a:rPr lang="en-US" sz="2400" dirty="0"/>
              <a:t>Learned how to annotate and read scientific papers</a:t>
            </a:r>
          </a:p>
          <a:p>
            <a:r>
              <a:rPr lang="en-US" sz="2400" dirty="0"/>
              <a:t>How to ask questions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6D6D3-5F66-4549-811F-96E51F3A6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5085" y="1389794"/>
            <a:ext cx="5456915" cy="3380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44261-FC4B-BE4D-877D-F5CC833C60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6020"/>
            <a:ext cx="588264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BE1A-2891-044B-B9ED-3F33C856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9F7A-0C75-504C-891F-70C82035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6455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Lectures from Prof. S. Mukherjee</a:t>
            </a:r>
          </a:p>
          <a:p>
            <a:r>
              <a:rPr lang="en-US" sz="2400" dirty="0"/>
              <a:t>Learned from PhD students</a:t>
            </a:r>
          </a:p>
          <a:p>
            <a:r>
              <a:rPr lang="en-US" sz="2400" dirty="0"/>
              <a:t>Basics of structural geology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B44917-51AD-AC41-A901-F52CABCFD37D}"/>
              </a:ext>
            </a:extLst>
          </p:cNvPr>
          <p:cNvSpPr txBox="1">
            <a:spLocks/>
          </p:cNvSpPr>
          <p:nvPr/>
        </p:nvSpPr>
        <p:spPr>
          <a:xfrm>
            <a:off x="5713412" y="5226955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to take notes </a:t>
            </a:r>
          </a:p>
          <a:p>
            <a:r>
              <a:rPr lang="en-US" sz="2400" dirty="0"/>
              <a:t>How to think in a lecture</a:t>
            </a:r>
          </a:p>
          <a:p>
            <a:r>
              <a:rPr lang="en-US" sz="2400" dirty="0"/>
              <a:t>How to absorb information efficiently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670EE-A293-DB46-A37F-AF7466BFB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6772" y="0"/>
            <a:ext cx="6722903" cy="5042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E5544-BB9F-CD48-8A89-76D71CBC17B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8921"/>
            <a:ext cx="554736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BE1A-2891-044B-B9ED-3F33C856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77" y="754926"/>
            <a:ext cx="8911687" cy="1280890"/>
          </a:xfrm>
        </p:spPr>
        <p:txBody>
          <a:bodyPr/>
          <a:lstStyle/>
          <a:p>
            <a:r>
              <a:rPr lang="en-US" dirty="0"/>
              <a:t>Presenting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9F7A-0C75-504C-891F-70C82035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28" y="1560678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Prepared scientific presentations</a:t>
            </a:r>
          </a:p>
          <a:p>
            <a:pPr lvl="1"/>
            <a:r>
              <a:rPr lang="en-US" sz="2200" dirty="0"/>
              <a:t>St. Xavier’s College</a:t>
            </a:r>
          </a:p>
          <a:p>
            <a:pPr lvl="1"/>
            <a:r>
              <a:rPr lang="en-US" sz="2200" dirty="0"/>
              <a:t>Canary Islands presentation 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477A8D-291D-1E4D-9894-309C13BF1DF5}"/>
              </a:ext>
            </a:extLst>
          </p:cNvPr>
          <p:cNvSpPr txBox="1">
            <a:spLocks/>
          </p:cNvSpPr>
          <p:nvPr/>
        </p:nvSpPr>
        <p:spPr>
          <a:xfrm>
            <a:off x="5759132" y="5668915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to annotate figures</a:t>
            </a:r>
          </a:p>
          <a:p>
            <a:r>
              <a:rPr lang="en-US" sz="2400" dirty="0"/>
              <a:t>How to talk to an audience of scientists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23023-2D39-6E40-88B0-7947DD68F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0"/>
            <a:ext cx="6217920" cy="564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23959-DFDC-204E-BF72-EF5B629CC1B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956561"/>
            <a:ext cx="5379720" cy="3895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73538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{6CF7889A-711C-E84C-AB51-2C38047A2BE1}tf10001069</Template>
  <TotalTime>1335</TotalTime>
  <Words>403</Words>
  <Application>Microsoft Macintosh PowerPoint</Application>
  <PresentationFormat>Widescreen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Chanel Vidal Geology major Iowa State University Expected graduation date: May 2021</vt:lpstr>
      <vt:lpstr>Why I applied for Bose</vt:lpstr>
      <vt:lpstr>Then what?</vt:lpstr>
      <vt:lpstr>Indian Institute of Technology, Bombay</vt:lpstr>
      <vt:lpstr>Prof. Soumyajit Mukherjee</vt:lpstr>
      <vt:lpstr>Field work</vt:lpstr>
      <vt:lpstr>Scientific reading &amp; writing</vt:lpstr>
      <vt:lpstr>1:1 instruction</vt:lpstr>
      <vt:lpstr>Presenting skills</vt:lpstr>
      <vt:lpstr>How Bose and Prof. S. Mukherjee made it an amazing experience:</vt:lpstr>
      <vt:lpstr>Was it worth it?</vt:lpstr>
      <vt:lpstr>Thank you Bose scholarship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Vidal, Chanel S</dc:creator>
  <cp:lastModifiedBy>LEXI FRERKS</cp:lastModifiedBy>
  <cp:revision>35</cp:revision>
  <dcterms:created xsi:type="dcterms:W3CDTF">2018-08-05T23:28:46Z</dcterms:created>
  <dcterms:modified xsi:type="dcterms:W3CDTF">2018-09-20T16:19:41Z</dcterms:modified>
</cp:coreProperties>
</file>