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3" r:id="rId5"/>
    <p:sldId id="260" r:id="rId6"/>
    <p:sldId id="261" r:id="rId7"/>
    <p:sldId id="274" r:id="rId8"/>
    <p:sldId id="27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38370" autoAdjust="0"/>
  </p:normalViewPr>
  <p:slideViewPr>
    <p:cSldViewPr snapToGrid="0">
      <p:cViewPr varScale="1">
        <p:scale>
          <a:sx n="30" d="100"/>
          <a:sy n="30" d="100"/>
        </p:scale>
        <p:origin x="20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266E3-33BB-402F-9400-16E27E909D9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4FB15-E49E-447E-A2F2-9993B83DA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5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5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4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6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Benefits:</a:t>
            </a:r>
            <a:endParaRPr lang="en-US" baseline="0" dirty="0" smtClean="0"/>
          </a:p>
          <a:p>
            <a:r>
              <a:rPr lang="en-US" baseline="0" dirty="0" smtClean="0"/>
              <a:t>-overexpression of genes without toxicity</a:t>
            </a:r>
          </a:p>
          <a:p>
            <a:r>
              <a:rPr lang="en-US" baseline="0" dirty="0" smtClean="0"/>
              <a:t>-very selectively control which proteins are interacting</a:t>
            </a:r>
          </a:p>
          <a:p>
            <a:r>
              <a:rPr lang="en-US" baseline="0" dirty="0" smtClean="0"/>
              <a:t>-test tube analysis controls for variables difficult to standardized in in vivo </a:t>
            </a:r>
            <a:r>
              <a:rPr lang="en-US" baseline="0" dirty="0" smtClean="0"/>
              <a:t>procedures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FB15-E49E-447E-A2F2-9993B83DA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84" y="1170988"/>
            <a:ext cx="8478449" cy="2971801"/>
          </a:xfrm>
        </p:spPr>
        <p:txBody>
          <a:bodyPr>
            <a:noAutofit/>
          </a:bodyPr>
          <a:lstStyle/>
          <a:p>
            <a:r>
              <a:rPr lang="en-US" sz="4200" dirty="0"/>
              <a:t>Investigating the mechanism of </a:t>
            </a:r>
            <a:r>
              <a:rPr lang="en-US" sz="4200" dirty="0" smtClean="0"/>
              <a:t>Orb2 dependent </a:t>
            </a:r>
            <a:r>
              <a:rPr lang="en-US" sz="4200" dirty="0"/>
              <a:t>long-term memory maintenance in Drosophila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310392"/>
            <a:ext cx="6400800" cy="1947333"/>
          </a:xfrm>
        </p:spPr>
        <p:txBody>
          <a:bodyPr>
            <a:normAutofit/>
          </a:bodyPr>
          <a:lstStyle/>
          <a:p>
            <a:r>
              <a:rPr lang="en-US" dirty="0"/>
              <a:t>Natalie </a:t>
            </a:r>
            <a:r>
              <a:rPr lang="en-US" dirty="0" smtClean="0"/>
              <a:t>Galles</a:t>
            </a:r>
          </a:p>
          <a:p>
            <a:r>
              <a:rPr lang="en-US" dirty="0" smtClean="0"/>
              <a:t>S. N. Bose Research Exchange</a:t>
            </a:r>
          </a:p>
          <a:p>
            <a:r>
              <a:rPr lang="en-US" dirty="0" smtClean="0"/>
              <a:t>Summer 2016</a:t>
            </a:r>
          </a:p>
        </p:txBody>
      </p:sp>
    </p:spTree>
    <p:extLst>
      <p:ext uri="{BB962C8B-B14F-4D97-AF65-F5344CB8AC3E}">
        <p14:creationId xmlns:p14="http://schemas.microsoft.com/office/powerpoint/2010/main" val="4522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90820"/>
            <a:ext cx="8534400" cy="1507067"/>
          </a:xfrm>
        </p:spPr>
        <p:txBody>
          <a:bodyPr/>
          <a:lstStyle/>
          <a:p>
            <a:r>
              <a:rPr lang="en-US" dirty="0" smtClean="0"/>
              <a:t>Findings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37710"/>
            <a:ext cx="8534400" cy="3847305"/>
          </a:xfrm>
        </p:spPr>
        <p:txBody>
          <a:bodyPr>
            <a:normAutofit/>
          </a:bodyPr>
          <a:lstStyle/>
          <a:p>
            <a:r>
              <a:rPr lang="en-US" dirty="0" smtClean="0"/>
              <a:t>New lab</a:t>
            </a:r>
          </a:p>
          <a:p>
            <a:r>
              <a:rPr lang="en-US" dirty="0" smtClean="0"/>
              <a:t>Current focus on making reagents, purifying proteins, and standardizing new procedures before rigorous analysis</a:t>
            </a:r>
          </a:p>
          <a:p>
            <a:r>
              <a:rPr lang="en-US" dirty="0" smtClean="0"/>
              <a:t>Goal to better understand how Orb2 functions in Drosophila</a:t>
            </a:r>
          </a:p>
          <a:p>
            <a:r>
              <a:rPr lang="en-US" dirty="0" smtClean="0"/>
              <a:t>Hopeful implications to better understanding human neurodegenerative diseases</a:t>
            </a:r>
          </a:p>
        </p:txBody>
      </p:sp>
    </p:spTree>
    <p:extLst>
      <p:ext uri="{BB962C8B-B14F-4D97-AF65-F5344CB8AC3E}">
        <p14:creationId xmlns:p14="http://schemas.microsoft.com/office/powerpoint/2010/main" val="2435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0548"/>
            <a:ext cx="8534400" cy="1507067"/>
          </a:xfrm>
        </p:spPr>
        <p:txBody>
          <a:bodyPr/>
          <a:lstStyle/>
          <a:p>
            <a:r>
              <a:rPr lang="en-US" dirty="0" smtClean="0"/>
              <a:t>Lots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40834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 smtClean="0"/>
              <a:t>Protocols &amp; procedures</a:t>
            </a:r>
          </a:p>
          <a:p>
            <a:r>
              <a:rPr lang="en-US" dirty="0" smtClean="0"/>
              <a:t>Drosophila as a model organism</a:t>
            </a:r>
          </a:p>
          <a:p>
            <a:r>
              <a:rPr lang="en-US" dirty="0" smtClean="0"/>
              <a:t>Indian graduate student mentality</a:t>
            </a:r>
            <a:endParaRPr lang="en-US" dirty="0"/>
          </a:p>
          <a:p>
            <a:r>
              <a:rPr lang="en-US" dirty="0" smtClean="0"/>
              <a:t>Only Bose student in Pune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85" y="4041476"/>
            <a:ext cx="3272287" cy="2454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13" y="1506119"/>
            <a:ext cx="2121083" cy="253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85" y="324300"/>
            <a:ext cx="3151517" cy="23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405" y="243424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11474"/>
            <a:ext cx="8534400" cy="1507067"/>
          </a:xfrm>
        </p:spPr>
        <p:txBody>
          <a:bodyPr/>
          <a:lstStyle/>
          <a:p>
            <a:r>
              <a:rPr lang="en-US" dirty="0" smtClean="0"/>
              <a:t>Lab 11 </a:t>
            </a:r>
            <a:r>
              <a:rPr lang="en-US" dirty="0" err="1" smtClean="0"/>
              <a:t>nccs</a:t>
            </a:r>
            <a:r>
              <a:rPr lang="en-US" dirty="0" smtClean="0"/>
              <a:t> – </a:t>
            </a:r>
            <a:r>
              <a:rPr lang="en-US" dirty="0" err="1" smtClean="0"/>
              <a:t>pune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9" y="1501423"/>
            <a:ext cx="6802228" cy="3615267"/>
          </a:xfrm>
        </p:spPr>
        <p:txBody>
          <a:bodyPr/>
          <a:lstStyle/>
          <a:p>
            <a:r>
              <a:rPr lang="en-US" dirty="0" smtClean="0"/>
              <a:t>Internship at NCCS, Pune</a:t>
            </a:r>
          </a:p>
          <a:p>
            <a:r>
              <a:rPr lang="en-US" dirty="0" smtClean="0"/>
              <a:t>Spent my 8 weeks working in Lab 11 under direction of Dr. </a:t>
            </a:r>
            <a:r>
              <a:rPr lang="en-US" dirty="0" err="1" smtClean="0"/>
              <a:t>Amitabha</a:t>
            </a:r>
            <a:r>
              <a:rPr lang="en-US" dirty="0" smtClean="0"/>
              <a:t> </a:t>
            </a:r>
            <a:r>
              <a:rPr lang="en-US" dirty="0" err="1" smtClean="0"/>
              <a:t>Majumdar</a:t>
            </a:r>
            <a:endParaRPr lang="en-US" dirty="0" smtClean="0"/>
          </a:p>
          <a:p>
            <a:pPr lvl="1"/>
            <a:r>
              <a:rPr lang="en-US" dirty="0" smtClean="0"/>
              <a:t>Neuroscience</a:t>
            </a:r>
          </a:p>
          <a:p>
            <a:r>
              <a:rPr lang="en-US" dirty="0" smtClean="0"/>
              <a:t>Studying the proteins regulating memory maintenance in Drosophila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16" y="1829065"/>
            <a:ext cx="5367790" cy="30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5384"/>
            <a:ext cx="8534400" cy="1507067"/>
          </a:xfrm>
        </p:spPr>
        <p:txBody>
          <a:bodyPr/>
          <a:lstStyle/>
          <a:p>
            <a:r>
              <a:rPr lang="en-US" dirty="0" smtClean="0"/>
              <a:t>Research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02" y="1315839"/>
            <a:ext cx="11136078" cy="3084041"/>
          </a:xfrm>
        </p:spPr>
        <p:txBody>
          <a:bodyPr>
            <a:normAutofit/>
          </a:bodyPr>
          <a:lstStyle/>
          <a:p>
            <a:r>
              <a:rPr lang="en-US" dirty="0" smtClean="0"/>
              <a:t>What or which proteins explain why some memories last and others don’t? </a:t>
            </a:r>
          </a:p>
          <a:p>
            <a:pPr lvl="1"/>
            <a:r>
              <a:rPr lang="en-US" dirty="0" smtClean="0"/>
              <a:t>Proteomic differences in short vs. long-term memory maintenance?</a:t>
            </a:r>
            <a:endParaRPr lang="en-US" dirty="0"/>
          </a:p>
          <a:p>
            <a:r>
              <a:rPr lang="en-US" dirty="0" smtClean="0"/>
              <a:t>Orb2 identified as the key memory-regulating protein in Drosophila</a:t>
            </a:r>
          </a:p>
          <a:p>
            <a:pPr lvl="1"/>
            <a:r>
              <a:rPr lang="en-US" dirty="0"/>
              <a:t>Two key isoforms: Orb2A and </a:t>
            </a:r>
            <a:r>
              <a:rPr lang="en-US" dirty="0" smtClean="0"/>
              <a:t>Orb2B</a:t>
            </a:r>
          </a:p>
          <a:p>
            <a:r>
              <a:rPr lang="en-US" dirty="0" smtClean="0"/>
              <a:t>Orb2 aggregates into amyloid-like oligomers in the synaptic membrane</a:t>
            </a:r>
          </a:p>
          <a:p>
            <a:r>
              <a:rPr lang="en-US" dirty="0" smtClean="0"/>
              <a:t>How does the oligomerization of Orb2 affect the formation of long-term memory?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55717" y="4399880"/>
            <a:ext cx="8537220" cy="2282957"/>
            <a:chOff x="1208946" y="3389971"/>
            <a:chExt cx="9094782" cy="3041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11" r="321"/>
            <a:stretch/>
          </p:blipFill>
          <p:spPr>
            <a:xfrm>
              <a:off x="1208946" y="3389971"/>
              <a:ext cx="9094782" cy="30412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38" r="624" b="77376"/>
            <a:stretch/>
          </p:blipFill>
          <p:spPr>
            <a:xfrm>
              <a:off x="9433932" y="3390520"/>
              <a:ext cx="847492" cy="935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2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42648"/>
            <a:ext cx="11002266" cy="4979014"/>
          </a:xfrm>
        </p:spPr>
        <p:txBody>
          <a:bodyPr>
            <a:normAutofit/>
          </a:bodyPr>
          <a:lstStyle/>
          <a:p>
            <a:r>
              <a:rPr lang="en-US" dirty="0" err="1"/>
              <a:t>Oligomerized</a:t>
            </a:r>
            <a:r>
              <a:rPr lang="en-US" dirty="0"/>
              <a:t> Orb2 is required for the formation of lasting memory, and the different isoforms of Orb2 present dictate how the protein will function and the memory </a:t>
            </a:r>
            <a:r>
              <a:rPr lang="en-US" dirty="0" smtClean="0"/>
              <a:t>preserved</a:t>
            </a:r>
          </a:p>
          <a:p>
            <a:r>
              <a:rPr lang="en-US" dirty="0" smtClean="0"/>
              <a:t>Orb2A is critical for self-assembly of Orb2 oligomers </a:t>
            </a:r>
          </a:p>
          <a:p>
            <a:pPr lvl="1"/>
            <a:r>
              <a:rPr lang="en-US" dirty="0" smtClean="0"/>
              <a:t>Activator</a:t>
            </a:r>
          </a:p>
          <a:p>
            <a:r>
              <a:rPr lang="en-US" dirty="0" smtClean="0"/>
              <a:t>Orb2B is more common Orb2 isoform and found in highest concentration in monomeric Orb2</a:t>
            </a:r>
          </a:p>
          <a:p>
            <a:pPr lvl="1"/>
            <a:r>
              <a:rPr lang="en-US" dirty="0" smtClean="0"/>
              <a:t>Repressor</a:t>
            </a:r>
          </a:p>
          <a:p>
            <a:r>
              <a:rPr lang="en-US" dirty="0" smtClean="0"/>
              <a:t>Which chaperones help determine the oligomerization state of Orb2?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4212" y="339196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Research background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90820"/>
            <a:ext cx="8534400" cy="1507067"/>
          </a:xfrm>
        </p:spPr>
        <p:txBody>
          <a:bodyPr/>
          <a:lstStyle/>
          <a:p>
            <a:r>
              <a:rPr lang="en-US" dirty="0"/>
              <a:t>main objectives </a:t>
            </a:r>
            <a:r>
              <a:rPr lang="en-US" dirty="0" smtClean="0"/>
              <a:t>– Summer </a:t>
            </a:r>
            <a:r>
              <a:rPr lang="en-US" dirty="0"/>
              <a:t>2016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306" y="1603766"/>
            <a:ext cx="7985655" cy="4306383"/>
          </a:xfrm>
        </p:spPr>
        <p:txBody>
          <a:bodyPr>
            <a:normAutofit/>
          </a:bodyPr>
          <a:lstStyle/>
          <a:p>
            <a:r>
              <a:rPr lang="en-US" dirty="0" smtClean="0"/>
              <a:t>Orb2 chaperone protein screening and identification</a:t>
            </a:r>
          </a:p>
          <a:p>
            <a:r>
              <a:rPr lang="en-US" dirty="0" smtClean="0"/>
              <a:t>40 uncharacterized Hsp40 isoforms noted to potentially affect Orb2 function</a:t>
            </a:r>
          </a:p>
          <a:p>
            <a:r>
              <a:rPr lang="en-US" dirty="0" smtClean="0"/>
              <a:t>1.  Purification and isolation of chaperones for appropriate antibody detection </a:t>
            </a:r>
          </a:p>
          <a:p>
            <a:r>
              <a:rPr lang="en-US" dirty="0" smtClean="0"/>
              <a:t>2. Neural imaging analysis of flies over and under-expressing Orb2 and different chaperones </a:t>
            </a:r>
          </a:p>
          <a:p>
            <a:r>
              <a:rPr lang="en-US" dirty="0" smtClean="0"/>
              <a:t>Drosophila </a:t>
            </a:r>
            <a:r>
              <a:rPr lang="en-US" dirty="0"/>
              <a:t>as model </a:t>
            </a:r>
            <a:r>
              <a:rPr lang="en-US" dirty="0" smtClean="0"/>
              <a:t>organism</a:t>
            </a:r>
          </a:p>
          <a:p>
            <a:r>
              <a:rPr lang="en-US" dirty="0" smtClean="0"/>
              <a:t>Lab &lt;1 year old so still in early stages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50" y="1456264"/>
            <a:ext cx="3378200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51075"/>
            <a:ext cx="8682812" cy="1507067"/>
          </a:xfrm>
        </p:spPr>
        <p:txBody>
          <a:bodyPr/>
          <a:lstStyle/>
          <a:p>
            <a:r>
              <a:rPr lang="en-US" dirty="0" smtClean="0"/>
              <a:t>1. Protein Purification &amp;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367546" cy="4470598"/>
          </a:xfrm>
        </p:spPr>
        <p:txBody>
          <a:bodyPr>
            <a:normAutofit/>
          </a:bodyPr>
          <a:lstStyle/>
          <a:p>
            <a:r>
              <a:rPr lang="en-US" dirty="0" smtClean="0"/>
              <a:t>Preparation of Pet28a </a:t>
            </a:r>
            <a:r>
              <a:rPr lang="en-US" dirty="0"/>
              <a:t>vectors </a:t>
            </a:r>
            <a:r>
              <a:rPr lang="en-US" dirty="0" smtClean="0"/>
              <a:t>containing DNA chaperone inserts of interest</a:t>
            </a:r>
            <a:endParaRPr lang="en-US" dirty="0"/>
          </a:p>
          <a:p>
            <a:r>
              <a:rPr lang="en-US" dirty="0" smtClean="0"/>
              <a:t>Preparation of S2 Drosophila cell lines receptive for bacterial transfection</a:t>
            </a:r>
          </a:p>
          <a:p>
            <a:pPr lvl="1"/>
            <a:r>
              <a:rPr lang="en-US" dirty="0" smtClean="0"/>
              <a:t>Overexpression of each chaperone</a:t>
            </a:r>
          </a:p>
          <a:p>
            <a:r>
              <a:rPr lang="en-US" dirty="0"/>
              <a:t>Purification of the 40 screened chaperones of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Generate </a:t>
            </a:r>
            <a:r>
              <a:rPr lang="en-US" dirty="0"/>
              <a:t>antibodies </a:t>
            </a:r>
            <a:r>
              <a:rPr lang="en-US" dirty="0" smtClean="0"/>
              <a:t>against each chaperone</a:t>
            </a:r>
          </a:p>
          <a:p>
            <a:r>
              <a:rPr lang="en-US" dirty="0" smtClean="0"/>
              <a:t>Isolate interaction of overexpressed Orb2 with each chaperone to identify specific protein interactions</a:t>
            </a:r>
          </a:p>
          <a:p>
            <a:pPr lvl="1"/>
            <a:r>
              <a:rPr lang="en-US" dirty="0" smtClean="0"/>
              <a:t>Also study of interacting protein affinities and kinetics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010" y="685800"/>
            <a:ext cx="2889402" cy="28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83628"/>
            <a:ext cx="8534400" cy="4199021"/>
          </a:xfrm>
        </p:spPr>
        <p:txBody>
          <a:bodyPr>
            <a:normAutofit/>
          </a:bodyPr>
          <a:lstStyle/>
          <a:p>
            <a:r>
              <a:rPr lang="en-US" dirty="0" smtClean="0"/>
              <a:t>PCR Cloning</a:t>
            </a:r>
          </a:p>
          <a:p>
            <a:r>
              <a:rPr lang="en-US" dirty="0" smtClean="0"/>
              <a:t>Bacterial transformation</a:t>
            </a:r>
          </a:p>
          <a:p>
            <a:r>
              <a:rPr lang="en-US" dirty="0" smtClean="0"/>
              <a:t>Protein purification via centrifugation</a:t>
            </a:r>
          </a:p>
          <a:p>
            <a:r>
              <a:rPr lang="en-US" dirty="0" smtClean="0"/>
              <a:t>Agarose and SDS-Page gels</a:t>
            </a:r>
          </a:p>
          <a:p>
            <a:r>
              <a:rPr lang="en-US" dirty="0" smtClean="0"/>
              <a:t>Western blot analysis</a:t>
            </a:r>
          </a:p>
          <a:p>
            <a:r>
              <a:rPr lang="en-US" dirty="0" smtClean="0"/>
              <a:t>Chemiluminescent and immunofluorescent imaging techniques</a:t>
            </a:r>
          </a:p>
          <a:p>
            <a:r>
              <a:rPr lang="en-US" dirty="0" smtClean="0"/>
              <a:t>DNA digestion</a:t>
            </a:r>
          </a:p>
          <a:p>
            <a:r>
              <a:rPr lang="en-US" dirty="0" smtClean="0"/>
              <a:t>Plasmid </a:t>
            </a:r>
            <a:r>
              <a:rPr lang="en-US" dirty="0" err="1" smtClean="0"/>
              <a:t>miniprep</a:t>
            </a:r>
            <a:r>
              <a:rPr lang="en-US" dirty="0" smtClean="0"/>
              <a:t> for sequencing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12" y="484675"/>
            <a:ext cx="1537300" cy="273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1391" y="3965651"/>
            <a:ext cx="2318569" cy="1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81414"/>
            <a:ext cx="8534400" cy="1507067"/>
          </a:xfrm>
        </p:spPr>
        <p:txBody>
          <a:bodyPr/>
          <a:lstStyle/>
          <a:p>
            <a:r>
              <a:rPr lang="en-US" dirty="0" smtClean="0"/>
              <a:t>Free cell translation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11010"/>
            <a:ext cx="7005973" cy="5353469"/>
          </a:xfrm>
        </p:spPr>
        <p:txBody>
          <a:bodyPr>
            <a:normAutofit/>
          </a:bodyPr>
          <a:lstStyle/>
          <a:p>
            <a:r>
              <a:rPr lang="en-US" dirty="0" smtClean="0"/>
              <a:t>In vitro analysis using primed cell transcription machinery to process inserted DNA of interest</a:t>
            </a:r>
          </a:p>
          <a:p>
            <a:r>
              <a:rPr lang="en-US" dirty="0" smtClean="0"/>
              <a:t>Developing Free Cell Transcription and Translation assays using Drosophila embryo extracts</a:t>
            </a:r>
          </a:p>
          <a:p>
            <a:r>
              <a:rPr lang="en-US" dirty="0" smtClean="0"/>
              <a:t>Drosophila embryo extraction responsibilities</a:t>
            </a:r>
          </a:p>
          <a:p>
            <a:r>
              <a:rPr lang="en-US" dirty="0" smtClean="0"/>
              <a:t>Luciferase activity (luminescence) as reporter</a:t>
            </a:r>
          </a:p>
          <a:p>
            <a:pPr lvl="1"/>
            <a:r>
              <a:rPr lang="en-US" dirty="0" err="1" smtClean="0"/>
              <a:t>Oligomerized</a:t>
            </a:r>
            <a:r>
              <a:rPr lang="en-US" dirty="0" smtClean="0"/>
              <a:t> Orb2 binds to specific gene (Tequila) in brain</a:t>
            </a:r>
          </a:p>
          <a:p>
            <a:pPr lvl="1"/>
            <a:r>
              <a:rPr lang="en-US" dirty="0" smtClean="0"/>
              <a:t>Enhanced luminescence from more Orb2 binding indicates chaperone assistance or not</a:t>
            </a:r>
          </a:p>
          <a:p>
            <a:r>
              <a:rPr lang="en-US" dirty="0" smtClean="0"/>
              <a:t>Many benefits to assay</a:t>
            </a:r>
          </a:p>
          <a:p>
            <a:r>
              <a:rPr lang="en-US" dirty="0" smtClean="0"/>
              <a:t>Further standardization still required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469973" y="5188740"/>
            <a:ext cx="2675021" cy="1018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185" y="594355"/>
            <a:ext cx="4234598" cy="44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Neural imaging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</a:t>
            </a:r>
            <a:r>
              <a:rPr lang="en-US" dirty="0"/>
              <a:t>imaging analysis of flies over and under-expressing Orb2 and different </a:t>
            </a:r>
            <a:r>
              <a:rPr lang="en-US" dirty="0" smtClean="0"/>
              <a:t>chaperones</a:t>
            </a:r>
          </a:p>
          <a:p>
            <a:pPr lvl="1"/>
            <a:r>
              <a:rPr lang="en-US" dirty="0"/>
              <a:t>Controlled by crossing known fly lines to analyze protein </a:t>
            </a:r>
            <a:r>
              <a:rPr lang="en-US" dirty="0" smtClean="0"/>
              <a:t>interactions</a:t>
            </a:r>
          </a:p>
          <a:p>
            <a:r>
              <a:rPr lang="en-US" dirty="0" smtClean="0"/>
              <a:t>Mushroom body structures illustrate connected neural circuitry required for learning</a:t>
            </a:r>
          </a:p>
          <a:p>
            <a:r>
              <a:rPr lang="en-US" dirty="0" smtClean="0"/>
              <a:t> Fluorescence microscopy techniques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32" y="3365499"/>
            <a:ext cx="3810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11833</TotalTime>
  <Words>548</Words>
  <Application>Microsoft Office PowerPoint</Application>
  <PresentationFormat>Widescreen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Slice</vt:lpstr>
      <vt:lpstr>Investigating the mechanism of Orb2 dependent long-term memory maintenance in Drosophila </vt:lpstr>
      <vt:lpstr>Lab 11 nccs – pune</vt:lpstr>
      <vt:lpstr>Research background</vt:lpstr>
      <vt:lpstr>PowerPoint Presentation</vt:lpstr>
      <vt:lpstr>main objectives – Summer 2016 </vt:lpstr>
      <vt:lpstr>1. Protein Purification &amp; isolation</vt:lpstr>
      <vt:lpstr>PowerPoint Presentation</vt:lpstr>
      <vt:lpstr>Free cell translation assay</vt:lpstr>
      <vt:lpstr>2. Neural imaging analysis</vt:lpstr>
      <vt:lpstr>Findings so far</vt:lpstr>
      <vt:lpstr>Lots of learning</vt:lpstr>
      <vt:lpstr>Thank you!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Patron</dc:creator>
  <cp:lastModifiedBy>Natalie Galles</cp:lastModifiedBy>
  <cp:revision>217</cp:revision>
  <dcterms:created xsi:type="dcterms:W3CDTF">2016-07-12T15:40:00Z</dcterms:created>
  <dcterms:modified xsi:type="dcterms:W3CDTF">2016-08-24T00:21:06Z</dcterms:modified>
</cp:coreProperties>
</file>