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f7a28802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f7a28802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7a28802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7a28802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f7a28802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f7a28802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f7a28802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f7a28802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f7a28802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f7a28802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f7a28802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f7a28802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f7a28802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f7a28802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f7a28802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f7a28802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f7a28802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f7a28802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f7a28802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f7a28802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f7a288029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f7a28802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2019 Research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Bronte Ellsworth in Maria Thaker’s Ecological Science Lab Indian Institute of Science Bangalore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Cholesterol Project</a:t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350" y="1114250"/>
            <a:ext cx="5779000" cy="38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Work</a:t>
            </a:r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958390" y="-478639"/>
            <a:ext cx="4575599" cy="6100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-59075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Project: CT Scanning Femoral Gecko Glands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learned how to image process CT files and create CT paintings of Femoral Glands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Learned the process of </a:t>
            </a:r>
            <a:r>
              <a:rPr lang="en"/>
              <a:t>preparing</a:t>
            </a:r>
            <a:r>
              <a:rPr lang="en"/>
              <a:t> specimen for CT scanning.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Minimally learned how to use CT scanning machines.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476" y="379025"/>
            <a:ext cx="7075051" cy="448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749" y="254950"/>
            <a:ext cx="7730144" cy="46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Cholesterol Project: Cnemaspis Mysorensis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worked with one of the PhD students in the lab, Kabir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 taught me how to catch, house and release these geckos.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to swab and take chemical secretion samples from the lizards.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He had previously done secretion analysis for these geckos and he had found cholesterol to be a large component.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created a project plan for me to test the geckos to see if they are responsive to cholesterol. I spent the next 6 weeks catching specimen and testing them each day.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Cholesterol Project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445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presented each gecko samples of water, Cholesterol dissolved in DCM and also DCM alone.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many times it </a:t>
            </a:r>
            <a:r>
              <a:rPr lang="en"/>
              <a:t>tongue</a:t>
            </a:r>
            <a:r>
              <a:rPr lang="en"/>
              <a:t> flicked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latency to </a:t>
            </a:r>
            <a:r>
              <a:rPr lang="en"/>
              <a:t>tongue</a:t>
            </a:r>
            <a:r>
              <a:rPr lang="en"/>
              <a:t> flicking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how many movement bouts they did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the latency to the first movement bout. 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662" y="-107625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13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Cholesterol Project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200" y="1017725"/>
            <a:ext cx="6238889" cy="40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Cholesterol Project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175" y="1017725"/>
            <a:ext cx="5789737" cy="385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Cholesterol Project</a:t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875" y="1157200"/>
            <a:ext cx="5784999" cy="38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